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8525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3962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1932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903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4" y="2783700"/>
            <a:ext cx="13854075" cy="2064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AtendanceCheck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00325" y="4622175"/>
            <a:ext cx="1368735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1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„На чича ми на чинията“</a:t>
            </a:r>
            <a:endParaRPr lang="en-US" sz="1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868" y="212543"/>
            <a:ext cx="3048264" cy="3017782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671071" y="4848368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266700"/>
            <a:ext cx="13906500" cy="246221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2514600" y="3314700"/>
            <a:ext cx="13906500" cy="50013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762000" lvl="1" algn="l">
              <a:lnSpc>
                <a:spcPts val="6480"/>
              </a:lnSpc>
            </a:pPr>
            <a:r>
              <a:rPr lang="bg-BG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Проверката на присъствията е основен елемент на образовнието.</a:t>
            </a:r>
            <a:r>
              <a:rPr lang="en-US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течение на времето този процес е оптимизиран чрез замяната на хартиените дневници с платформи като </a:t>
            </a:r>
            <a:r>
              <a:rPr lang="en-US" sz="48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scholo</a:t>
            </a:r>
            <a:r>
              <a:rPr lang="en-US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4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НЕИСПУО, но продължава да отнема време от часа.</a:t>
            </a:r>
            <a:endParaRPr lang="en-US" sz="4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11"/>
          <p:cNvSpPr/>
          <p:nvPr/>
        </p:nvSpPr>
        <p:spPr>
          <a:xfrm>
            <a:off x="12649200" y="910122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14" b="-7614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bg-BG" dirty="0" smtClean="0"/>
              <a:t>0</a:t>
            </a:r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29200" y="730412"/>
            <a:ext cx="124968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bg-BG" sz="115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sz="115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Спестяване на учебно време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Улесняване на учителите</a:t>
            </a:r>
            <a:endParaRPr lang="en-US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116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116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8" name="TextBox 5"/>
          <p:cNvSpPr txBox="1"/>
          <p:nvPr/>
        </p:nvSpPr>
        <p:spPr>
          <a:xfrm>
            <a:off x="1676400" y="3004883"/>
            <a:ext cx="1432560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за проверка на присъствията </a:t>
            </a:r>
            <a:r>
              <a:rPr lang="ru-RU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RFID четец.</a:t>
            </a:r>
            <a:endParaRPr lang="bg-BG" sz="60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930" y="5684609"/>
            <a:ext cx="3444539" cy="3414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-27296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sp>
        <p:nvSpPr>
          <p:cNvPr id="7" name="TextBox 5"/>
          <p:cNvSpPr txBox="1"/>
          <p:nvPr/>
        </p:nvSpPr>
        <p:spPr>
          <a:xfrm>
            <a:off x="1600200" y="2857500"/>
            <a:ext cx="14630400" cy="416780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ru-RU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Всеки ученик получава чип </a:t>
            </a: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 сканира на </a:t>
            </a: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четеца, влиз</a:t>
            </a:r>
            <a:r>
              <a:rPr lang="en-US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йки</a:t>
            </a: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стаята.</a:t>
            </a:r>
            <a:r>
              <a:rPr lang="en-US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Системата му нанася съответното присъствие/закъснение.</a:t>
            </a:r>
          </a:p>
        </p:txBody>
      </p:sp>
      <p:sp>
        <p:nvSpPr>
          <p:cNvPr id="8" name="Freeform 13"/>
          <p:cNvSpPr/>
          <p:nvPr/>
        </p:nvSpPr>
        <p:spPr>
          <a:xfrm>
            <a:off x="11479260" y="544683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13" b="-7613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986" y="3086100"/>
            <a:ext cx="9763125" cy="549592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5200" t="-74406" r="-99400" b="-59166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2981682" cy="4680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bg-BG" sz="5199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bg-BG" sz="5199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</a:p>
        </p:txBody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9259093" y="2627418"/>
            <a:ext cx="4572055" cy="4572000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2981682" cy="6553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Антоан Цонков 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код за ардуино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Илия Илиев – 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свързване на хардуера и част от кода за ардуино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Петър Антонов – </a:t>
            </a: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Матей Симеонов – уеб дизайн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Ирена Сербезова</a:t>
            </a:r>
            <a:r>
              <a:rPr lang="en-US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bg-BG" sz="5199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уеб дизайн и презентация</a:t>
            </a:r>
            <a:endParaRPr lang="en-US" sz="5199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9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9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0"/>
            <a:ext cx="5935047" cy="4572000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ашият</a:t>
            </a:r>
            <a:r>
              <a:rPr lang="en-US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</a:t>
            </a: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страхотни сме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ашият</a:t>
            </a:r>
            <a:r>
              <a:rPr lang="en-US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</a:t>
            </a: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помогна ни доста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акво</a:t>
            </a:r>
            <a:r>
              <a:rPr lang="en-US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</a:t>
            </a: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en-US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работа в екип и няколко езика за програмиране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4"/>
          <p:cNvSpPr>
            <a:spLocks noChangeAspect="1"/>
          </p:cNvSpPr>
          <p:nvPr/>
        </p:nvSpPr>
        <p:spPr>
          <a:xfrm>
            <a:off x="7835656" y="5525339"/>
            <a:ext cx="4612538" cy="4572000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194</Words>
  <Application>Microsoft Office PowerPoint</Application>
  <PresentationFormat>Custom</PresentationFormat>
  <Paragraphs>39</Paragraphs>
  <Slides>11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dc:creator>Ira Serbezova</dc:creator>
  <cp:lastModifiedBy>Microsoft account</cp:lastModifiedBy>
  <cp:revision>25</cp:revision>
  <dcterms:created xsi:type="dcterms:W3CDTF">2006-08-16T00:00:00Z</dcterms:created>
  <dcterms:modified xsi:type="dcterms:W3CDTF">2024-03-16T04:57:17Z</dcterms:modified>
  <dc:identifier>DAF_NFRPGhY</dc:identifier>
</cp:coreProperties>
</file>